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1" d="100"/>
          <a:sy n="81" d="100"/>
        </p:scale>
        <p:origin x="64" y="1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2967B-DD2D-9573-AAE6-3B249343D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9EEEE-B86F-B54A-7CEF-B8FBA8FA6B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55AB5-57F4-3C67-D9A3-C56AB65B6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FD735-0E00-6A58-93D8-2D600EE88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A9CFB-0256-EA4B-9AD2-0AFD67C6D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63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408EF-3A7C-ED2C-A012-375A80F31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26B9E8-3473-A08C-F8AC-A519313B8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48605-A287-39E6-021A-014FE544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A5D67-61D9-4DCA-CFB0-0F7DD0802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CC3F3-76AC-2061-C6AF-536DBE408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0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1D575-59A8-27E9-7000-ED75B0EECE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72752B-EF0D-591E-0D75-974B63EC0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B9132-3ECD-5B9E-1617-D23BCF9D2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EB02B-7300-4237-38B0-2AB53A9A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34A0A-C6FA-60A8-8FDC-3703AE6E0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12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4E39C-8C26-F8C3-A87C-100FD6BC9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8360E-8093-F323-019D-30E78990B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C274B-240B-342E-50E0-5A43510D0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9EF12-B7A5-1393-ACF1-6998D98B8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2D801-3BC9-AECA-C4F8-133CF9D6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0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185DB-EA35-F80C-71D2-69352C4DB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C9499-FAAC-D579-21E6-635A036A2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9D987-68B3-2B17-C781-F5B2F5D99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6D0F7-60E4-276D-603B-F4C3ABE22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44114-5BD8-B475-B3BE-7217FE179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88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24E1-27F7-D3F3-976D-68C07DB9C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46E48-1BFE-7558-676F-8F0D515D0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712A3-1373-B90E-19D9-9591487A6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F8FCA-A820-706B-A69A-1D7CCF36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025B3-4F25-F6E5-900E-346DCBC81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92B03-A1EB-C69C-F6CB-94B4D828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66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2B6F4-C3D4-F7E6-6BAF-EC20A25C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14655-F3EC-32D2-7D60-95781FA05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81D1C-B483-02EC-FC2C-BF2CBA91F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9AD35B-8343-D84C-F76B-874D7853F2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AA26AA-33C8-4517-3C01-62FCCFD91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194013-83D3-7502-C230-350CA9146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CAFD21-9AD7-036A-CE06-69D139D40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A45CF8-D929-C4CF-1957-BBE7344DD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74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B5DE0-3BFD-9F48-ED6D-8EED9A804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24AA99-CCA0-818F-5D35-219EF3AC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336634-96BB-FB5A-0E7E-FE4123FF8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295A6-FC4E-513D-CA10-23B700DBC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09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5C8BD6-08A6-2780-A823-5359773B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CCC6E-D91C-2842-F6B3-A586BF728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16CB4-E14E-1B9C-3E1E-78771E55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42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E833C-9076-2B03-CFA3-329F0C82E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7EE1A-8C13-73A9-4F20-412D7FF96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9C0740-18BB-D4D6-40CF-8AC1E8865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B16CA-F5E4-8B2C-B1F8-92B18D51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ADA25-03ED-1DC1-3115-EBC3B3236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F0DAD-9984-53B8-791F-F24919E8E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47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DBCB4-0DED-24A6-D356-720645A47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B11D0C-4C88-5FD1-8FAC-17D6DBB149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B360B-D7A7-7198-3FB0-832B3C5D8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5CBC3-2A52-4D42-0E43-CE12FB660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B2D03-74F2-01F7-4E4F-5A35FFFC4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7CBAF-8571-91C4-E977-010C9AC29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99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86C23F-D6B4-3F4A-422A-8B8FCE749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36EDA-5FF9-0610-05D5-545595556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AD672-4B7F-CC9A-20EF-B5AA6ABC7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C40D8C-DED0-4627-9186-3C81A7AC3349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63E09-A701-F4A8-2B6F-B76310ACF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6D2AF-7D83-B119-2AC4-B4FB85AA5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FE8402-F7A7-4A00-9436-68D76BE90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73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4868DA-2DEE-9B5B-3C72-41D769F17E44}"/>
              </a:ext>
            </a:extLst>
          </p:cNvPr>
          <p:cNvSpPr txBox="1"/>
          <p:nvPr/>
        </p:nvSpPr>
        <p:spPr>
          <a:xfrm>
            <a:off x="251012" y="304801"/>
            <a:ext cx="53786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Instructions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Insert a new slide.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Add a title that says: About this photo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Make sure the title font is Arial, size 18.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Add the image on the right to the slide.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Insert a text box and ensure the font is Arial, size 12.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In your own words, write a detailed description of what you see in the photo. This should include the location, the people and what they appear to be doing.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Rearrange the slide however you like.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Delete this slide then save the presentation with your name and today’s date and the word </a:t>
            </a:r>
            <a:r>
              <a:rPr lang="en-GB" dirty="0" err="1"/>
              <a:t>Powerpoint</a:t>
            </a:r>
            <a:r>
              <a:rPr lang="en-GB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Upload it to the online assessment. </a:t>
            </a:r>
          </a:p>
        </p:txBody>
      </p:sp>
      <p:pic>
        <p:nvPicPr>
          <p:cNvPr id="6" name="Picture 5" descr="A couple of men in a warehouse&#10;&#10;Description automatically generated">
            <a:extLst>
              <a:ext uri="{FF2B5EF4-FFF2-40B4-BE49-F238E27FC236}">
                <a16:creationId xmlns:a16="http://schemas.microsoft.com/office/drawing/2014/main" id="{CFBF67BE-742F-706E-FBF4-9F56E7D7A1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469" y="770080"/>
            <a:ext cx="3878690" cy="387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733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Carolyn Wincer</dc:creator>
  <cp:lastModifiedBy>Carolyn Wincer</cp:lastModifiedBy>
  <cp:revision>3</cp:revision>
  <dcterms:created xsi:type="dcterms:W3CDTF">2025-01-07T11:21:00Z</dcterms:created>
  <dcterms:modified xsi:type="dcterms:W3CDTF">2025-01-20T19:01:51Z</dcterms:modified>
</cp:coreProperties>
</file>